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3BF661-94C3-4771-ABC4-7AE517715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44356F-9F10-487A-BF7E-C3745BA91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E7FEF8-261A-4F67-9F90-13D84315D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3244AE-AA48-48F2-B8EC-FB3E3A614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0F205A-5B56-42F6-90AD-0F8E98AE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7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B97C16-2937-47B0-BE18-0E5A3ECC3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BE9A7D-3C06-421B-818F-43519E566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52E1F2-ED8D-40B0-B973-A3C4F3A3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27E1F8-DA2D-4D27-9E9F-9897F5D6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22B6B2-A060-4702-8121-4918F243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213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43A980-B1B9-4005-B7E2-DF0B3B80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9D014E-65F2-4F4D-9200-0D9B0BBC8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DD3784-00A2-44F5-9F58-6B01753EF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CE3829-4717-4679-8C38-AD6DDB22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1DBEA1-BB93-4641-9C3D-1E56A006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455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977CF-8A13-48CE-BEAF-68136263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AB604B-741C-428A-B8B9-F13BD04AE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D076F8-5714-4652-8362-59A424AE6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5EC1C3-5E77-4C8E-BC55-93E2829A1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A82C10-140B-4F46-BE9A-712295BE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72AFB2-A4A1-42AB-B464-CF2358A45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535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F178F-8E6F-4232-89C9-40C07387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C57AB6-446E-469A-8382-CA764EF1D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B64280-6D39-4550-BD09-F811ECD68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96CBCA-FD76-40D8-BECB-4CDCFEFD9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07E267-B59B-439E-8FA9-34676BE12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C3E04A-CA0B-4390-B831-3B84D8498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4512AD-5E86-4AC9-91DF-31674B2C0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E5EA98A-5A99-45D8-8A18-68ACCB64F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804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2010F-CB5E-425A-8C85-1FC2FD8A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B72B7B-7BC0-40E2-A102-4304637F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92167B-9D98-4AC2-8260-79266DE7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428138-B73F-47A9-920D-467E8CB9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1761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8C50A9F-62E2-4E24-BADA-AA5B6A0E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F9E36B-90E6-40F0-84A0-2D0431295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C73629-915A-40E3-ADD1-ED4E0516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830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41010-C5BF-4CE1-989C-1529FD5B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49BE29-0927-44E3-8680-6DB96BB82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259F85-E429-499B-A745-7AF22BE03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1E4918-901E-43EA-9440-33B351ED5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B940C0-A98D-48ED-A571-8C13E1A4D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5AB380-D034-4BF0-B2E4-F1C690AF1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5889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CFECA-225F-4D01-95B2-463AC7AA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57AE7F-975C-4804-9004-1EFA9D6A6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CB03ED-B335-43BE-9E61-715A95B78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BED35B-4D9E-4897-83E0-874BD68BE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4A2E0B-63FB-462C-96AA-1FDF2572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9625CF-BBA9-4D61-9C03-474914B2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342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00604-41FF-48DD-A574-A4AC4708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08AC41-966E-4C8F-B925-64D9ED166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76364B-26F5-43FA-AFEE-15AB19CF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5BCCFD-5B8A-4256-B05A-CCB2C9EE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21A626-79BE-4B05-8932-B43D8635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259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94FD26-5AD5-4366-90A4-A55657452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4B0BD8-07B8-4BC9-83E8-3390DC659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09D2B-3575-4372-A8F2-FFEA27277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9D6C48-625C-4D04-90A9-F78EA9D2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DDA667-4DF9-4ECA-A45E-CD9F0031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551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FB8AB93-CA77-4849-8665-C84A2936F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690467-6AEE-41FE-894B-014971348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BF0264-C086-41B2-ACE4-F79576FAC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4521C-2CF0-47CA-A316-5029AE23D90D}" type="datetimeFigureOut">
              <a:rPr lang="es-CO" smtClean="0"/>
              <a:t>14/04/2026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B0BBE9-3272-4FD7-AE09-5DE900DAD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A9C963-51AD-4748-A92B-D868F258A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84F55-6FB5-47B5-B2AD-B22FEF49A8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650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55C2AE-2BDF-429A-9238-D327B7F02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4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7F2C9C-4758-4A1B-942E-F076156AA0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b="20118"/>
          <a:stretch/>
        </p:blipFill>
        <p:spPr>
          <a:xfrm>
            <a:off x="0" y="0"/>
            <a:ext cx="12192000" cy="690113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118A8A-6BA1-48C6-BB5A-F94911FC4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976" y="476250"/>
            <a:ext cx="6515100" cy="1762125"/>
          </a:xfrm>
        </p:spPr>
        <p:txBody>
          <a:bodyPr>
            <a:noAutofit/>
          </a:bodyPr>
          <a:lstStyle/>
          <a:p>
            <a:pPr algn="r"/>
            <a:br>
              <a:rPr lang="es-CO" sz="3500" b="1" i="0" u="none" strike="noStrike" baseline="0" dirty="0">
                <a:solidFill>
                  <a:srgbClr val="000000"/>
                </a:solidFill>
                <a:latin typeface="Montserrat" pitchFamily="2" charset="0"/>
              </a:rPr>
            </a:br>
            <a:r>
              <a:rPr lang="es-ES" sz="3500" b="1" i="0" u="none" strike="noStrike" baseline="0" dirty="0">
                <a:solidFill>
                  <a:srgbClr val="002060"/>
                </a:solidFill>
                <a:latin typeface="Montserrat" pitchFamily="2" charset="0"/>
              </a:rPr>
              <a:t>¿Cuántos de ustedes hoy están más ocupados sobreviviendo…</a:t>
            </a:r>
            <a:br>
              <a:rPr lang="es-ES" sz="3500" b="1" i="0" u="none" strike="noStrike" baseline="0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es-ES" sz="3500" b="1" i="0" u="none" strike="noStrike" baseline="0" dirty="0">
                <a:solidFill>
                  <a:srgbClr val="002060"/>
                </a:solidFill>
                <a:latin typeface="Montserrat" pitchFamily="2" charset="0"/>
              </a:rPr>
              <a:t>que creciendo?</a:t>
            </a:r>
            <a:endParaRPr lang="es-CO" sz="3500" b="1" dirty="0">
              <a:solidFill>
                <a:srgbClr val="002060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8905FC2-FBC2-45FE-B653-5E44E9260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7C0A996A-28AE-4C36-BEDC-1A5219C24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118A8A-6BA1-48C6-BB5A-F94911FC4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66" y="339724"/>
            <a:ext cx="7958668" cy="1546226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solidFill>
                  <a:srgbClr val="002060"/>
                </a:solidFill>
                <a:latin typeface="Montserrat" pitchFamily="2" charset="0"/>
              </a:rPr>
              <a:t>Pensar</a:t>
            </a:r>
            <a:br>
              <a:rPr lang="es-ES" sz="5400" b="1" dirty="0">
                <a:solidFill>
                  <a:srgbClr val="002060"/>
                </a:solidFill>
                <a:latin typeface="Montserrat" pitchFamily="2" charset="0"/>
              </a:rPr>
            </a:br>
            <a:r>
              <a:rPr lang="es-ES" sz="5400" b="1" dirty="0">
                <a:solidFill>
                  <a:srgbClr val="002060"/>
                </a:solidFill>
                <a:latin typeface="Montserrat" pitchFamily="2" charset="0"/>
              </a:rPr>
              <a:t>estratégicamente</a:t>
            </a:r>
            <a:endParaRPr lang="es-CO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23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A5D491DC-3517-4931-986E-375B2B397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4F9F418-99D2-4E1C-9E53-6DEABB948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5BF44ED-5906-4521-9CE6-789B6198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66" y="1968499"/>
            <a:ext cx="7992534" cy="2365376"/>
          </a:xfrm>
        </p:spPr>
        <p:txBody>
          <a:bodyPr>
            <a:noAutofit/>
          </a:bodyPr>
          <a:lstStyle/>
          <a:p>
            <a:r>
              <a:rPr lang="es-ES" sz="4500" b="1" dirty="0">
                <a:solidFill>
                  <a:srgbClr val="002060"/>
                </a:solidFill>
                <a:latin typeface="Montserrat" pitchFamily="2" charset="0"/>
              </a:rPr>
              <a:t>¿En qué momento queda espacio para pensar estratégicamente?</a:t>
            </a:r>
            <a:endParaRPr lang="es-CO" sz="4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939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2F2669E-996C-4090-94B6-15B0CFA22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72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9D690BA-6C8B-4380-9452-7C3511364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90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28</Words>
  <Application>Microsoft Office PowerPoint</Application>
  <PresentationFormat>Panorámica</PresentationFormat>
  <Paragraphs>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 ¿Cuántos de ustedes hoy están más ocupados sobreviviendo… que creciendo?</vt:lpstr>
      <vt:lpstr>Pensar estratégicamente</vt:lpstr>
      <vt:lpstr>Presentación de PowerPoint</vt:lpstr>
      <vt:lpstr>¿En qué momento queda espacio para pensar estratégicamente?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18</cp:revision>
  <dcterms:created xsi:type="dcterms:W3CDTF">2026-04-10T20:17:56Z</dcterms:created>
  <dcterms:modified xsi:type="dcterms:W3CDTF">2026-04-14T19:36:05Z</dcterms:modified>
</cp:coreProperties>
</file>